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62" r:id="rId6"/>
    <p:sldId id="261" r:id="rId7"/>
    <p:sldId id="260" r:id="rId8"/>
    <p:sldId id="259" r:id="rId9"/>
    <p:sldId id="267" r:id="rId10"/>
    <p:sldId id="266" r:id="rId11"/>
    <p:sldId id="265" r:id="rId12"/>
    <p:sldId id="264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78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F4D80-E93F-403D-9625-E0E4A5E32AA1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9ADF0-C491-44CB-B3D6-2C7FFB3DFC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7255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F4D80-E93F-403D-9625-E0E4A5E32AA1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9ADF0-C491-44CB-B3D6-2C7FFB3DFC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973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F4D80-E93F-403D-9625-E0E4A5E32AA1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9ADF0-C491-44CB-B3D6-2C7FFB3DFC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0181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F4D80-E93F-403D-9625-E0E4A5E32AA1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9ADF0-C491-44CB-B3D6-2C7FFB3DFC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8834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F4D80-E93F-403D-9625-E0E4A5E32AA1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9ADF0-C491-44CB-B3D6-2C7FFB3DFC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4603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F4D80-E93F-403D-9625-E0E4A5E32AA1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9ADF0-C491-44CB-B3D6-2C7FFB3DFC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5319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F4D80-E93F-403D-9625-E0E4A5E32AA1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9ADF0-C491-44CB-B3D6-2C7FFB3DFC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782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F4D80-E93F-403D-9625-E0E4A5E32AA1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9ADF0-C491-44CB-B3D6-2C7FFB3DFC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9853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F4D80-E93F-403D-9625-E0E4A5E32AA1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9ADF0-C491-44CB-B3D6-2C7FFB3DFC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5114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F4D80-E93F-403D-9625-E0E4A5E32AA1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9ADF0-C491-44CB-B3D6-2C7FFB3DFC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3110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F4D80-E93F-403D-9625-E0E4A5E32AA1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9ADF0-C491-44CB-B3D6-2C7FFB3DFC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654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0F4D80-E93F-403D-9625-E0E4A5E32AA1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09ADF0-C491-44CB-B3D6-2C7FFB3DFC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7502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8083" y="5786783"/>
            <a:ext cx="2614119" cy="75459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67559" y="5418111"/>
            <a:ext cx="6096000" cy="89255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dirty="0" smtClean="0"/>
              <a:t>ТОКАРЕВА Ирина Александровна,</a:t>
            </a:r>
          </a:p>
          <a:p>
            <a:r>
              <a:rPr lang="ru-RU" sz="2400" dirty="0" smtClean="0"/>
              <a:t>пресс-секретарь </a:t>
            </a:r>
            <a:r>
              <a:rPr lang="ru-RU" sz="2400" dirty="0" err="1" smtClean="0"/>
              <a:t>Дорпрофжел</a:t>
            </a:r>
            <a:r>
              <a:rPr lang="ru-RU" sz="2400" dirty="0" smtClean="0"/>
              <a:t> на </a:t>
            </a:r>
            <a:r>
              <a:rPr lang="ru-RU" sz="2400" dirty="0" err="1" smtClean="0"/>
              <a:t>СвЖД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82430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0432" y="331915"/>
            <a:ext cx="2236363" cy="64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536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0432" y="331915"/>
            <a:ext cx="2236363" cy="64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250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0432" y="331915"/>
            <a:ext cx="2236363" cy="64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603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0432" y="331915"/>
            <a:ext cx="2236363" cy="64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069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0432" y="331915"/>
            <a:ext cx="2236363" cy="64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4134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0432" y="331915"/>
            <a:ext cx="2236363" cy="64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773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0432" y="331915"/>
            <a:ext cx="2236363" cy="64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0678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0432" y="331915"/>
            <a:ext cx="2236363" cy="64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156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0432" y="331915"/>
            <a:ext cx="2236363" cy="64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5540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0432" y="331915"/>
            <a:ext cx="2236363" cy="64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3119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0432" y="331915"/>
            <a:ext cx="2236363" cy="64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3922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0432" y="331915"/>
            <a:ext cx="2236363" cy="64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9053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0432" y="331915"/>
            <a:ext cx="2236363" cy="64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1256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0432" y="331915"/>
            <a:ext cx="2236363" cy="64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6981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0432" y="331915"/>
            <a:ext cx="2236363" cy="64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542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8083" y="5786783"/>
            <a:ext cx="2614119" cy="75459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67559" y="5418111"/>
            <a:ext cx="6096000" cy="89255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dirty="0" smtClean="0"/>
              <a:t>ТОКАРЕВА Ирина Александровна,</a:t>
            </a:r>
          </a:p>
          <a:p>
            <a:r>
              <a:rPr lang="ru-RU" sz="2400" dirty="0" smtClean="0"/>
              <a:t>пресс-секретарь </a:t>
            </a:r>
            <a:r>
              <a:rPr lang="ru-RU" sz="2400" dirty="0" err="1" smtClean="0"/>
              <a:t>Дорпрофжел</a:t>
            </a:r>
            <a:r>
              <a:rPr lang="ru-RU" sz="2400" dirty="0" smtClean="0"/>
              <a:t> на </a:t>
            </a:r>
            <a:r>
              <a:rPr lang="ru-RU" sz="2400" dirty="0" err="1" smtClean="0"/>
              <a:t>СвЖД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8545048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16</Words>
  <Application>Microsoft Office PowerPoint</Application>
  <PresentationFormat>Широкоэкранный</PresentationFormat>
  <Paragraphs>4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</dc:creator>
  <cp:lastModifiedBy>Ирина</cp:lastModifiedBy>
  <cp:revision>4</cp:revision>
  <dcterms:created xsi:type="dcterms:W3CDTF">2026-07-07T03:43:55Z</dcterms:created>
  <dcterms:modified xsi:type="dcterms:W3CDTF">2026-07-07T04:04:55Z</dcterms:modified>
</cp:coreProperties>
</file>